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412776"/>
            <a:ext cx="58721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dirty="0" smtClean="0"/>
              <a:t>Модальный глагол </a:t>
            </a:r>
          </a:p>
          <a:p>
            <a:pPr algn="ctr"/>
            <a:r>
              <a:rPr lang="en-US" sz="5400" dirty="0" smtClean="0">
                <a:latin typeface="Arial Rounded MT Bold" panose="020F0704030504030204" pitchFamily="34" charset="0"/>
              </a:rPr>
              <a:t>should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8218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1277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переводится как «следует/должен».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глагол является не таким строгим, как </a:t>
            </a:r>
            <a:r>
              <a:rPr lang="ru-RU" sz="36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говорим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действие не требует обязательного выполнения. Это скорее рекомендация,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как следует поступить.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5061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ou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01219"/>
            <a:ext cx="3960440" cy="4721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516216" y="5284338"/>
            <a:ext cx="5644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Arial Black" panose="020B0A04020102020204" pitchFamily="34" charset="0"/>
              </a:rPr>
              <a:t>!</a:t>
            </a:r>
            <a:endParaRPr lang="ru-RU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98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6409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используем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случаях: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кому-нибудь совет или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спрашиваем совета.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up earlier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 следует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вставать пораньше.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10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628800"/>
            <a:ext cx="792087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Если хотим сказать, как правильно сделать что-то.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приходить вовремя.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39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1844824"/>
            <a:ext cx="78488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Используется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официальных приказах, инструкциях и договорах.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6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Passengers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Пассажирам следует сесть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самолет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27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предложения с глаголом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отрицании мы говорим, что кому-то не следует делать что-либо. То есть эти вещи не являются правильными или разумными.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Схема образования будет такой: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ком идет речь + should +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действие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…</a:t>
            </a:r>
          </a:p>
          <a:p>
            <a:endParaRPr lang="ru-RU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should not go alone.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 не следует ходить одной.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939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</TotalTime>
  <Words>150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Журавлева</dc:creator>
  <cp:lastModifiedBy>RePack by Diakov</cp:lastModifiedBy>
  <cp:revision>9</cp:revision>
  <dcterms:created xsi:type="dcterms:W3CDTF">2020-04-16T19:43:02Z</dcterms:created>
  <dcterms:modified xsi:type="dcterms:W3CDTF">2020-04-16T20:39:35Z</dcterms:modified>
</cp:coreProperties>
</file>